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Nunito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Raleway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Nunito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7.xml"/><Relationship Id="rId33" Type="http://schemas.openxmlformats.org/officeDocument/2006/relationships/font" Target="fonts/RalewayMedium-regular.fntdata"/><Relationship Id="rId10" Type="http://schemas.openxmlformats.org/officeDocument/2006/relationships/slide" Target="slides/slide6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9.xml"/><Relationship Id="rId35" Type="http://schemas.openxmlformats.org/officeDocument/2006/relationships/font" Target="fonts/RalewayMedium-italic.fntdata"/><Relationship Id="rId12" Type="http://schemas.openxmlformats.org/officeDocument/2006/relationships/slide" Target="slides/slide8.xml"/><Relationship Id="rId34" Type="http://schemas.openxmlformats.org/officeDocument/2006/relationships/font" Target="fonts/Raleway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aleway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ac24e37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5ac24e37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b68f5f6c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b68f5f6c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5ac60e529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5ac60e529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b68f5f6c9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0b68f5f6c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37ac051d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37ac051d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b68f5f6c9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0b68f5f6c9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b68f5f6c9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b68f5f6c9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ac60e529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5ac60e529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0b68f5f6c9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0b68f5f6c9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b68f5f6c9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b68f5f6c9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a2de12ba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a2de12ba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a2de12ba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a2de12ba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ac60e529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ac60e529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a73ee22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a73ee22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a18aa2564_0_23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0a18aa2564_0_23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5ac60e529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5ac60e529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5ac60e529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5ac60e529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ac24e373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5ac24e373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1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60" name="Google Shape;60;p11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61" name="Google Shape;61;p1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accen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15"/>
          <p:cNvSpPr txBox="1"/>
          <p:nvPr>
            <p:ph hasCustomPrompt="1"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6"/>
          <p:cNvSpPr txBox="1"/>
          <p:nvPr>
            <p:ph hasCustomPrompt="1"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7" name="Google Shape;107;p16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7"/>
          <p:cNvSpPr txBox="1"/>
          <p:nvPr>
            <p:ph hasCustomPrompt="1"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18"/>
          <p:cNvSpPr txBox="1"/>
          <p:nvPr>
            <p:ph hasCustomPrompt="1"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19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3" name="Google Shape;123;p19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124" name="Google Shape;124;p1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0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21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21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142" name="Google Shape;142;p2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22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4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25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25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7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7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28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28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8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2" name="Google Shape;212;p29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" name="Google Shape;214;p29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6" name="Google Shape;216;p29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" name="Google Shape;218;p29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30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0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30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30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30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30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" name="Google Shape;234;p30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hasCustomPrompt="1"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1" name="Google Shape;241;p31"/>
          <p:cNvSpPr txBox="1"/>
          <p:nvPr>
            <p:ph hasCustomPrompt="1"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2" name="Google Shape;242;p31"/>
          <p:cNvSpPr txBox="1"/>
          <p:nvPr>
            <p:ph hasCustomPrompt="1"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3" name="Google Shape;243;p31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31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31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1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31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32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32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59" name="Google Shape;259;p3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4" name="Google Shape;264;p3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0" name="Google Shape;280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5" name="Google Shape;285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(AI)</a:t>
            </a:r>
            <a:endParaRPr/>
          </a:p>
        </p:txBody>
      </p:sp>
      <p:sp>
        <p:nvSpPr>
          <p:cNvPr id="294" name="Google Shape;294;p35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Recognition</a:t>
            </a:r>
            <a:endParaRPr/>
          </a:p>
        </p:txBody>
      </p:sp>
      <p:grpSp>
        <p:nvGrpSpPr>
          <p:cNvPr id="295" name="Google Shape;295;p35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296" name="Google Shape;296;p35"/>
            <p:cNvSpPr/>
            <p:nvPr/>
          </p:nvSpPr>
          <p:spPr>
            <a:xfrm>
              <a:off x="1503675" y="2736975"/>
              <a:ext cx="253225" cy="253225"/>
            </a:xfrm>
            <a:custGeom>
              <a:rect b="b" l="l" r="r" t="t"/>
              <a:pathLst>
                <a:path extrusionOk="0" h="10129" w="10129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1984225" y="2412200"/>
              <a:ext cx="123325" cy="123350"/>
            </a:xfrm>
            <a:custGeom>
              <a:rect b="b" l="l" r="r" t="t"/>
              <a:pathLst>
                <a:path extrusionOk="0" h="4934" w="4933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395250" y="2199600"/>
              <a:ext cx="123825" cy="123825"/>
            </a:xfrm>
            <a:custGeom>
              <a:rect b="b" l="l" r="r" t="t"/>
              <a:pathLst>
                <a:path extrusionOk="0" h="4953" w="4953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580975" y="3149000"/>
              <a:ext cx="109625" cy="109650"/>
            </a:xfrm>
            <a:custGeom>
              <a:rect b="b" l="l" r="r" t="t"/>
              <a:pathLst>
                <a:path extrusionOk="0" h="4386" w="4385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44425" y="3129725"/>
              <a:ext cx="115725" cy="121300"/>
            </a:xfrm>
            <a:custGeom>
              <a:rect b="b" l="l" r="r" t="t"/>
              <a:pathLst>
                <a:path extrusionOk="0" h="4852" w="4629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480500" y="2812575"/>
              <a:ext cx="67500" cy="114200"/>
            </a:xfrm>
            <a:custGeom>
              <a:rect b="b" l="l" r="r" t="t"/>
              <a:pathLst>
                <a:path extrusionOk="0" h="4568" w="270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403350" y="2218375"/>
              <a:ext cx="143650" cy="198925"/>
            </a:xfrm>
            <a:custGeom>
              <a:rect b="b" l="l" r="r" t="t"/>
              <a:pathLst>
                <a:path extrusionOk="0" h="7957" w="5746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1996900" y="2436050"/>
              <a:ext cx="212125" cy="222300"/>
            </a:xfrm>
            <a:custGeom>
              <a:rect b="b" l="l" r="r" t="t"/>
              <a:pathLst>
                <a:path extrusionOk="0" h="8892" w="8485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1012475" y="3482900"/>
              <a:ext cx="399875" cy="387200"/>
            </a:xfrm>
            <a:custGeom>
              <a:rect b="b" l="l" r="r" t="t"/>
              <a:pathLst>
                <a:path extrusionOk="0" h="15488" w="15995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875125" y="2834400"/>
              <a:ext cx="613000" cy="789675"/>
            </a:xfrm>
            <a:custGeom>
              <a:rect b="b" l="l" r="r" t="t"/>
              <a:pathLst>
                <a:path extrusionOk="0" h="31587" w="2452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149650" y="3482900"/>
              <a:ext cx="165450" cy="139575"/>
            </a:xfrm>
            <a:custGeom>
              <a:rect b="b" l="l" r="r" t="t"/>
              <a:pathLst>
                <a:path extrusionOk="0" h="5583" w="6618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085200" y="2710575"/>
              <a:ext cx="78175" cy="234475"/>
            </a:xfrm>
            <a:custGeom>
              <a:rect b="b" l="l" r="r" t="t"/>
              <a:pathLst>
                <a:path extrusionOk="0" h="9379" w="3127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274225" y="3170325"/>
              <a:ext cx="378825" cy="364075"/>
            </a:xfrm>
            <a:custGeom>
              <a:rect b="b" l="l" r="r" t="t"/>
              <a:pathLst>
                <a:path extrusionOk="0" h="14563" w="15153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448525" y="2879050"/>
              <a:ext cx="225825" cy="307025"/>
            </a:xfrm>
            <a:custGeom>
              <a:rect b="b" l="l" r="r" t="t"/>
              <a:pathLst>
                <a:path extrusionOk="0" h="12281" w="9033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569800" y="2920150"/>
              <a:ext cx="104550" cy="250200"/>
            </a:xfrm>
            <a:custGeom>
              <a:rect b="b" l="l" r="r" t="t"/>
              <a:pathLst>
                <a:path extrusionOk="0" h="10008" w="4182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409950" y="2812575"/>
              <a:ext cx="168000" cy="168000"/>
            </a:xfrm>
            <a:custGeom>
              <a:rect b="b" l="l" r="r" t="t"/>
              <a:pathLst>
                <a:path extrusionOk="0" h="6720" w="672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2491150" y="2812575"/>
              <a:ext cx="86800" cy="122325"/>
            </a:xfrm>
            <a:custGeom>
              <a:rect b="b" l="l" r="r" t="t"/>
              <a:pathLst>
                <a:path extrusionOk="0" h="4893" w="3472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2468825" y="3032800"/>
              <a:ext cx="112175" cy="124875"/>
            </a:xfrm>
            <a:custGeom>
              <a:rect b="b" l="l" r="r" t="t"/>
              <a:pathLst>
                <a:path extrusionOk="0" h="4995" w="4487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241375" y="3068325"/>
              <a:ext cx="320675" cy="284350"/>
            </a:xfrm>
            <a:custGeom>
              <a:rect b="b" l="l" r="r" t="t"/>
              <a:pathLst>
                <a:path extrusionOk="0" h="11374" w="12827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127325" y="3042950"/>
              <a:ext cx="143625" cy="232950"/>
            </a:xfrm>
            <a:custGeom>
              <a:rect b="b" l="l" r="r" t="t"/>
              <a:pathLst>
                <a:path extrusionOk="0" h="9318" w="5745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457150" y="2908475"/>
              <a:ext cx="146675" cy="203000"/>
            </a:xfrm>
            <a:custGeom>
              <a:rect b="b" l="l" r="r" t="t"/>
              <a:pathLst>
                <a:path extrusionOk="0" h="8120" w="5867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103975" y="2658325"/>
              <a:ext cx="396850" cy="351675"/>
            </a:xfrm>
            <a:custGeom>
              <a:rect b="b" l="l" r="r" t="t"/>
              <a:pathLst>
                <a:path extrusionOk="0" h="14067" w="15874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103975" y="2658325"/>
              <a:ext cx="396850" cy="231925"/>
            </a:xfrm>
            <a:custGeom>
              <a:rect b="b" l="l" r="r" t="t"/>
              <a:pathLst>
                <a:path extrusionOk="0" h="9277" w="15874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128325" y="2827800"/>
              <a:ext cx="303475" cy="182200"/>
            </a:xfrm>
            <a:custGeom>
              <a:rect b="b" l="l" r="r" t="t"/>
              <a:pathLst>
                <a:path extrusionOk="0" h="7288" w="12139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1742675" y="2677100"/>
              <a:ext cx="369950" cy="586100"/>
            </a:xfrm>
            <a:custGeom>
              <a:rect b="b" l="l" r="r" t="t"/>
              <a:pathLst>
                <a:path extrusionOk="0" h="23444" w="14798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803050" y="2812575"/>
              <a:ext cx="308550" cy="450625"/>
            </a:xfrm>
            <a:custGeom>
              <a:rect b="b" l="l" r="r" t="t"/>
              <a:pathLst>
                <a:path extrusionOk="0" h="18025" w="12342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609225" y="2745100"/>
              <a:ext cx="220750" cy="260850"/>
            </a:xfrm>
            <a:custGeom>
              <a:rect b="b" l="l" r="r" t="t"/>
              <a:pathLst>
                <a:path extrusionOk="0" h="10434" w="883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411650" y="3545825"/>
              <a:ext cx="987000" cy="1167150"/>
            </a:xfrm>
            <a:custGeom>
              <a:rect b="b" l="l" r="r" t="t"/>
              <a:pathLst>
                <a:path extrusionOk="0" h="46686" w="3948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1038350" y="2851750"/>
              <a:ext cx="958575" cy="1010250"/>
            </a:xfrm>
            <a:custGeom>
              <a:rect b="b" l="l" r="r" t="t"/>
              <a:pathLst>
                <a:path extrusionOk="0" h="40410" w="38343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299175" y="3440950"/>
              <a:ext cx="697750" cy="400750"/>
            </a:xfrm>
            <a:custGeom>
              <a:rect b="b" l="l" r="r" t="t"/>
              <a:pathLst>
                <a:path extrusionOk="0" h="16030" w="2791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187525" y="3150525"/>
              <a:ext cx="162425" cy="180675"/>
            </a:xfrm>
            <a:custGeom>
              <a:rect b="b" l="l" r="r" t="t"/>
              <a:pathLst>
                <a:path extrusionOk="0" h="7227" w="6497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821325" y="3009975"/>
              <a:ext cx="33000" cy="171025"/>
            </a:xfrm>
            <a:custGeom>
              <a:rect b="b" l="l" r="r" t="t"/>
              <a:pathLst>
                <a:path extrusionOk="0" h="6841" w="132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442275" y="3649850"/>
              <a:ext cx="460775" cy="191850"/>
            </a:xfrm>
            <a:custGeom>
              <a:rect b="b" l="l" r="r" t="t"/>
              <a:pathLst>
                <a:path extrusionOk="0" h="7674" w="18431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130700" y="3093200"/>
              <a:ext cx="207050" cy="252225"/>
            </a:xfrm>
            <a:custGeom>
              <a:rect b="b" l="l" r="r" t="t"/>
              <a:pathLst>
                <a:path extrusionOk="0" h="10089" w="8282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674675" y="3399175"/>
              <a:ext cx="322250" cy="255225"/>
            </a:xfrm>
            <a:custGeom>
              <a:rect b="b" l="l" r="r" t="t"/>
              <a:pathLst>
                <a:path extrusionOk="0" h="10209" w="1289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674675" y="2483750"/>
              <a:ext cx="466875" cy="506450"/>
            </a:xfrm>
            <a:custGeom>
              <a:rect b="b" l="l" r="r" t="t"/>
              <a:pathLst>
                <a:path extrusionOk="0" h="20258" w="18675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062350" y="2248825"/>
              <a:ext cx="431350" cy="358275"/>
            </a:xfrm>
            <a:custGeom>
              <a:rect b="b" l="l" r="r" t="t"/>
              <a:pathLst>
                <a:path extrusionOk="0" h="14331" w="17254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457150" y="2156650"/>
              <a:ext cx="367575" cy="240350"/>
            </a:xfrm>
            <a:custGeom>
              <a:rect b="b" l="l" r="r" t="t"/>
              <a:pathLst>
                <a:path extrusionOk="0" h="9614" w="14703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630525" y="3068325"/>
              <a:ext cx="600325" cy="554150"/>
            </a:xfrm>
            <a:custGeom>
              <a:rect b="b" l="l" r="r" t="t"/>
              <a:pathLst>
                <a:path extrusionOk="0" h="22166" w="24013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167900" y="2926925"/>
              <a:ext cx="374025" cy="324100"/>
            </a:xfrm>
            <a:custGeom>
              <a:rect b="b" l="l" r="r" t="t"/>
              <a:pathLst>
                <a:path extrusionOk="0" h="12964" w="14961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742675" y="2998300"/>
              <a:ext cx="770825" cy="624175"/>
            </a:xfrm>
            <a:custGeom>
              <a:rect b="b" l="l" r="r" t="t"/>
              <a:pathLst>
                <a:path extrusionOk="0" h="24967" w="30833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793425" y="3269275"/>
              <a:ext cx="433375" cy="353200"/>
            </a:xfrm>
            <a:custGeom>
              <a:rect b="b" l="l" r="r" t="t"/>
              <a:pathLst>
                <a:path extrusionOk="0" h="14128" w="17335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535125" y="3314950"/>
              <a:ext cx="336475" cy="336450"/>
            </a:xfrm>
            <a:custGeom>
              <a:rect b="b" l="l" r="r" t="t"/>
              <a:pathLst>
                <a:path extrusionOk="0" h="13458" w="13459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111575" y="3070350"/>
              <a:ext cx="174600" cy="174600"/>
            </a:xfrm>
            <a:custGeom>
              <a:rect b="b" l="l" r="r" t="t"/>
              <a:pathLst>
                <a:path extrusionOk="0" h="6984" w="6984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127325" y="3079500"/>
              <a:ext cx="149700" cy="119775"/>
            </a:xfrm>
            <a:custGeom>
              <a:rect b="b" l="l" r="r" t="t"/>
              <a:pathLst>
                <a:path extrusionOk="0" h="4791" w="5988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1569625" y="3336250"/>
              <a:ext cx="279625" cy="223800"/>
            </a:xfrm>
            <a:custGeom>
              <a:rect b="b" l="l" r="r" t="t"/>
              <a:pathLst>
                <a:path extrusionOk="0" h="8952" w="11185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324025" y="3150525"/>
              <a:ext cx="532350" cy="695225"/>
            </a:xfrm>
            <a:custGeom>
              <a:rect b="b" l="l" r="r" t="t"/>
              <a:pathLst>
                <a:path extrusionOk="0" h="27809" w="21294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927725" y="3772150"/>
              <a:ext cx="348625" cy="799750"/>
            </a:xfrm>
            <a:custGeom>
              <a:rect b="b" l="l" r="r" t="t"/>
              <a:pathLst>
                <a:path extrusionOk="0" h="31990" w="13945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773125" y="2566475"/>
              <a:ext cx="334425" cy="369425"/>
            </a:xfrm>
            <a:custGeom>
              <a:rect b="b" l="l" r="r" t="t"/>
              <a:pathLst>
                <a:path extrusionOk="0" h="14777" w="13377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127325" y="2341675"/>
              <a:ext cx="353200" cy="211625"/>
            </a:xfrm>
            <a:custGeom>
              <a:rect b="b" l="l" r="r" t="t"/>
              <a:pathLst>
                <a:path extrusionOk="0" h="8465" w="14128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492675" y="2220900"/>
              <a:ext cx="325800" cy="121300"/>
            </a:xfrm>
            <a:custGeom>
              <a:rect b="b" l="l" r="r" t="t"/>
              <a:pathLst>
                <a:path extrusionOk="0" h="4852" w="13032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1038350" y="3810725"/>
              <a:ext cx="360300" cy="902250"/>
            </a:xfrm>
            <a:custGeom>
              <a:rect b="b" l="l" r="r" t="t"/>
              <a:pathLst>
                <a:path extrusionOk="0" h="36090" w="14412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342475" y="3201775"/>
              <a:ext cx="310575" cy="324800"/>
            </a:xfrm>
            <a:custGeom>
              <a:rect b="b" l="l" r="r" t="t"/>
              <a:pathLst>
                <a:path extrusionOk="0" h="12992" w="12423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261775" y="3182500"/>
              <a:ext cx="284200" cy="170200"/>
            </a:xfrm>
            <a:custGeom>
              <a:rect b="b" l="l" r="r" t="t"/>
              <a:pathLst>
                <a:path extrusionOk="0" h="6808" w="11368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512450" y="2908475"/>
              <a:ext cx="91375" cy="203000"/>
            </a:xfrm>
            <a:custGeom>
              <a:rect b="b" l="l" r="r" t="t"/>
              <a:pathLst>
                <a:path extrusionOk="0" h="8120" w="3655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162325" y="2366025"/>
              <a:ext cx="331375" cy="241075"/>
            </a:xfrm>
            <a:custGeom>
              <a:rect b="b" l="l" r="r" t="t"/>
              <a:pathLst>
                <a:path extrusionOk="0" h="9643" w="13255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829950" y="2609600"/>
              <a:ext cx="311600" cy="380600"/>
            </a:xfrm>
            <a:custGeom>
              <a:rect b="b" l="l" r="r" t="t"/>
              <a:pathLst>
                <a:path extrusionOk="0" h="15224" w="12464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510425" y="2261500"/>
              <a:ext cx="293850" cy="135500"/>
            </a:xfrm>
            <a:custGeom>
              <a:rect b="b" l="l" r="r" t="t"/>
              <a:pathLst>
                <a:path extrusionOk="0" h="5420" w="11754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468825" y="3251000"/>
              <a:ext cx="184225" cy="177625"/>
            </a:xfrm>
            <a:custGeom>
              <a:rect b="b" l="l" r="r" t="t"/>
              <a:pathLst>
                <a:path extrusionOk="0" h="7105" w="7369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670275" y="3167775"/>
              <a:ext cx="20325" cy="69550"/>
            </a:xfrm>
            <a:custGeom>
              <a:rect b="b" l="l" r="r" t="t"/>
              <a:pathLst>
                <a:path extrusionOk="0" h="2782" w="813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502325" y="2156675"/>
              <a:ext cx="313100" cy="52575"/>
            </a:xfrm>
            <a:custGeom>
              <a:rect b="b" l="l" r="r" t="t"/>
              <a:pathLst>
                <a:path extrusionOk="0" h="2103" w="12524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062350" y="2248825"/>
              <a:ext cx="375025" cy="224300"/>
            </a:xfrm>
            <a:custGeom>
              <a:rect b="b" l="l" r="r" t="t"/>
              <a:pathLst>
                <a:path extrusionOk="0" h="8972" w="15001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1674675" y="2483750"/>
              <a:ext cx="369450" cy="375550"/>
            </a:xfrm>
            <a:custGeom>
              <a:rect b="b" l="l" r="r" t="t"/>
              <a:pathLst>
                <a:path extrusionOk="0" h="15022" w="14778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1355500" y="2851750"/>
              <a:ext cx="313125" cy="264300"/>
            </a:xfrm>
            <a:custGeom>
              <a:rect b="b" l="l" r="r" t="t"/>
              <a:pathLst>
                <a:path extrusionOk="0" h="10572" w="12525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121050" y="3061225"/>
              <a:ext cx="247675" cy="295850"/>
            </a:xfrm>
            <a:custGeom>
              <a:rect b="b" l="l" r="r" t="t"/>
              <a:pathLst>
                <a:path extrusionOk="0" h="11834" w="9907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299675" y="3850300"/>
              <a:ext cx="98975" cy="436925"/>
            </a:xfrm>
            <a:custGeom>
              <a:rect b="b" l="l" r="r" t="t"/>
              <a:pathLst>
                <a:path extrusionOk="0" h="17477" w="3959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387975" y="3826450"/>
              <a:ext cx="59400" cy="35550"/>
            </a:xfrm>
            <a:custGeom>
              <a:rect b="b" l="l" r="r" t="t"/>
              <a:pathLst>
                <a:path extrusionOk="0" h="1422" w="2376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506200" y="2736975"/>
              <a:ext cx="131450" cy="102025"/>
            </a:xfrm>
            <a:custGeom>
              <a:rect b="b" l="l" r="r" t="t"/>
              <a:pathLst>
                <a:path extrusionOk="0" h="4081" w="5258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038350" y="3368725"/>
              <a:ext cx="97950" cy="188300"/>
            </a:xfrm>
            <a:custGeom>
              <a:rect b="b" l="l" r="r" t="t"/>
              <a:pathLst>
                <a:path extrusionOk="0" h="7532" w="3918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411650" y="3545825"/>
              <a:ext cx="626725" cy="879425"/>
            </a:xfrm>
            <a:custGeom>
              <a:rect b="b" l="l" r="r" t="t"/>
              <a:pathLst>
                <a:path extrusionOk="0" h="35177" w="25069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167900" y="2926925"/>
              <a:ext cx="320225" cy="141425"/>
            </a:xfrm>
            <a:custGeom>
              <a:rect b="b" l="l" r="r" t="t"/>
              <a:pathLst>
                <a:path extrusionOk="0" h="5657" w="12809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1630525" y="3068325"/>
              <a:ext cx="516600" cy="251725"/>
            </a:xfrm>
            <a:custGeom>
              <a:rect b="b" l="l" r="r" t="t"/>
              <a:pathLst>
                <a:path extrusionOk="0" h="10069" w="20664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2209000" y="2407125"/>
              <a:ext cx="280150" cy="199975"/>
            </a:xfrm>
            <a:custGeom>
              <a:rect b="b" l="l" r="r" t="t"/>
              <a:pathLst>
                <a:path extrusionOk="0" h="7999" w="11206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1848225" y="2649700"/>
              <a:ext cx="293325" cy="340500"/>
            </a:xfrm>
            <a:custGeom>
              <a:rect b="b" l="l" r="r" t="t"/>
              <a:pathLst>
                <a:path extrusionOk="0" h="13620" w="11733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2544425" y="2289925"/>
              <a:ext cx="241575" cy="107075"/>
            </a:xfrm>
            <a:custGeom>
              <a:rect b="b" l="l" r="r" t="t"/>
              <a:pathLst>
                <a:path extrusionOk="0" h="4283" w="9663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984225" y="2412200"/>
              <a:ext cx="83750" cy="57875"/>
            </a:xfrm>
            <a:custGeom>
              <a:rect b="b" l="l" r="r" t="t"/>
              <a:pathLst>
                <a:path extrusionOk="0" h="2315" w="335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407425" y="2199600"/>
              <a:ext cx="83750" cy="24875"/>
            </a:xfrm>
            <a:custGeom>
              <a:rect b="b" l="l" r="r" t="t"/>
              <a:pathLst>
                <a:path extrusionOk="0" h="995" w="335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270925" y="3027725"/>
              <a:ext cx="237500" cy="223300"/>
            </a:xfrm>
            <a:custGeom>
              <a:rect b="b" l="l" r="r" t="t"/>
              <a:pathLst>
                <a:path extrusionOk="0" h="8932" w="950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352100" y="3157650"/>
              <a:ext cx="206925" cy="158850"/>
            </a:xfrm>
            <a:custGeom>
              <a:rect b="b" l="l" r="r" t="t"/>
              <a:pathLst>
                <a:path extrusionOk="0" h="6354" w="8277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35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76" name="Google Shape;376;p3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5"/>
          <p:cNvSpPr/>
          <p:nvPr/>
        </p:nvSpPr>
        <p:spPr>
          <a:xfrm>
            <a:off x="5653150" y="1468700"/>
            <a:ext cx="1270200" cy="12702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35"/>
          <p:cNvGrpSpPr/>
          <p:nvPr/>
        </p:nvGrpSpPr>
        <p:grpSpPr>
          <a:xfrm>
            <a:off x="3091863" y="1052012"/>
            <a:ext cx="537556" cy="136576"/>
            <a:chOff x="2641350" y="846250"/>
            <a:chExt cx="413600" cy="105075"/>
          </a:xfrm>
        </p:grpSpPr>
        <p:sp>
          <p:nvSpPr>
            <p:cNvPr id="380" name="Google Shape;380;p3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4" name="Google Shape;384;p35"/>
          <p:cNvCxnSpPr/>
          <p:nvPr/>
        </p:nvCxnSpPr>
        <p:spPr>
          <a:xfrm flipH="1" rot="10800000">
            <a:off x="3459250" y="3707110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35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950" y="536200"/>
            <a:ext cx="1932452" cy="193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5" y="1395325"/>
            <a:ext cx="5129950" cy="2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4"/>
          <p:cNvSpPr txBox="1"/>
          <p:nvPr>
            <p:ph idx="4294967295" type="title"/>
          </p:nvPr>
        </p:nvSpPr>
        <p:spPr>
          <a:xfrm>
            <a:off x="1989875" y="5272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yolo: Real-time detection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/>
          <p:nvPr/>
        </p:nvSpPr>
        <p:spPr>
          <a:xfrm>
            <a:off x="1532631" y="39098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5"/>
          <p:cNvSpPr/>
          <p:nvPr/>
        </p:nvSpPr>
        <p:spPr>
          <a:xfrm>
            <a:off x="2080775" y="535000"/>
            <a:ext cx="6261600" cy="45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5"/>
          <p:cNvSpPr/>
          <p:nvPr/>
        </p:nvSpPr>
        <p:spPr>
          <a:xfrm>
            <a:off x="2415175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5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samaratin</a:t>
            </a:r>
            <a:endParaRPr/>
          </a:p>
        </p:txBody>
      </p:sp>
      <p:sp>
        <p:nvSpPr>
          <p:cNvPr id="516" name="Google Shape;516;p45"/>
          <p:cNvSpPr txBox="1"/>
          <p:nvPr>
            <p:ph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17" name="Google Shape;517;p45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45"/>
          <p:cNvCxnSpPr/>
          <p:nvPr/>
        </p:nvCxnSpPr>
        <p:spPr>
          <a:xfrm flipH="1" rot="10800000">
            <a:off x="2828575" y="4400742"/>
            <a:ext cx="5494200" cy="1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9" name="Google Shape;519;p45"/>
          <p:cNvGrpSpPr/>
          <p:nvPr/>
        </p:nvGrpSpPr>
        <p:grpSpPr>
          <a:xfrm rot="-5400000">
            <a:off x="7593664" y="1799657"/>
            <a:ext cx="772605" cy="196301"/>
            <a:chOff x="2641350" y="846250"/>
            <a:chExt cx="413600" cy="105075"/>
          </a:xfrm>
        </p:grpSpPr>
        <p:sp>
          <p:nvSpPr>
            <p:cNvPr id="520" name="Google Shape;520;p4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45"/>
          <p:cNvGrpSpPr/>
          <p:nvPr/>
        </p:nvGrpSpPr>
        <p:grpSpPr>
          <a:xfrm rot="5400000">
            <a:off x="-847462" y="1804154"/>
            <a:ext cx="3397850" cy="187275"/>
            <a:chOff x="-3237675" y="-1132050"/>
            <a:chExt cx="3397850" cy="187275"/>
          </a:xfrm>
        </p:grpSpPr>
        <p:sp>
          <p:nvSpPr>
            <p:cNvPr id="525" name="Google Shape;525;p45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4" name="Google Shape;534;p45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850" y="453225"/>
            <a:ext cx="4008223" cy="400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/>
          <p:nvPr/>
        </p:nvSpPr>
        <p:spPr>
          <a:xfrm>
            <a:off x="7119231" y="39114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7"/>
          <p:cNvSpPr/>
          <p:nvPr/>
        </p:nvSpPr>
        <p:spPr>
          <a:xfrm>
            <a:off x="1441200" y="535050"/>
            <a:ext cx="6261600" cy="407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7"/>
          <p:cNvSpPr/>
          <p:nvPr/>
        </p:nvSpPr>
        <p:spPr>
          <a:xfrm>
            <a:off x="1782000" y="832059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7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548" name="Google Shape;548;p47"/>
          <p:cNvSpPr txBox="1"/>
          <p:nvPr>
            <p:ph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49" name="Google Shape;549;p47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47"/>
          <p:cNvGrpSpPr/>
          <p:nvPr/>
        </p:nvGrpSpPr>
        <p:grpSpPr>
          <a:xfrm>
            <a:off x="5591900" y="1168204"/>
            <a:ext cx="3397850" cy="187275"/>
            <a:chOff x="-3237675" y="-1132050"/>
            <a:chExt cx="3397850" cy="187275"/>
          </a:xfrm>
        </p:grpSpPr>
        <p:sp>
          <p:nvSpPr>
            <p:cNvPr id="551" name="Google Shape;551;p47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0" name="Google Shape;560;p47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1" name="Google Shape;561;p47"/>
          <p:cNvGrpSpPr/>
          <p:nvPr/>
        </p:nvGrpSpPr>
        <p:grpSpPr>
          <a:xfrm>
            <a:off x="1125239" y="3675407"/>
            <a:ext cx="772605" cy="196301"/>
            <a:chOff x="2641350" y="846250"/>
            <a:chExt cx="413600" cy="105075"/>
          </a:xfrm>
        </p:grpSpPr>
        <p:sp>
          <p:nvSpPr>
            <p:cNvPr id="562" name="Google Shape;562;p4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542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037" y="152400"/>
            <a:ext cx="267386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301" y="956250"/>
            <a:ext cx="3306299" cy="32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/>
          <p:nvPr/>
        </p:nvSpPr>
        <p:spPr>
          <a:xfrm>
            <a:off x="3188291" y="1698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9"/>
          <p:cNvSpPr/>
          <p:nvPr/>
        </p:nvSpPr>
        <p:spPr>
          <a:xfrm>
            <a:off x="2517592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9"/>
          <p:cNvSpPr/>
          <p:nvPr/>
        </p:nvSpPr>
        <p:spPr>
          <a:xfrm>
            <a:off x="2851892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9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81" name="Google Shape;581;p49"/>
          <p:cNvSpPr txBox="1"/>
          <p:nvPr>
            <p:ph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582" name="Google Shape;582;p49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49"/>
          <p:cNvGrpSpPr/>
          <p:nvPr/>
        </p:nvGrpSpPr>
        <p:grpSpPr>
          <a:xfrm rot="-5400000">
            <a:off x="7735238" y="1701787"/>
            <a:ext cx="537556" cy="136576"/>
            <a:chOff x="2641350" y="846250"/>
            <a:chExt cx="413600" cy="105075"/>
          </a:xfrm>
        </p:grpSpPr>
        <p:sp>
          <p:nvSpPr>
            <p:cNvPr id="584" name="Google Shape;584;p4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49"/>
          <p:cNvGrpSpPr/>
          <p:nvPr/>
        </p:nvGrpSpPr>
        <p:grpSpPr>
          <a:xfrm rot="-5400000">
            <a:off x="-453050" y="1363242"/>
            <a:ext cx="3397850" cy="187275"/>
            <a:chOff x="-3237675" y="-1132050"/>
            <a:chExt cx="3397850" cy="187275"/>
          </a:xfrm>
        </p:grpSpPr>
        <p:sp>
          <p:nvSpPr>
            <p:cNvPr id="589" name="Google Shape;589;p49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9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8" name="Google Shape;598;p49"/>
          <p:cNvCxnSpPr/>
          <p:nvPr/>
        </p:nvCxnSpPr>
        <p:spPr>
          <a:xfrm flipH="1" rot="10800000">
            <a:off x="2653975" y="3762125"/>
            <a:ext cx="5355600" cy="1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0"/>
          <p:cNvSpPr/>
          <p:nvPr/>
        </p:nvSpPr>
        <p:spPr>
          <a:xfrm>
            <a:off x="1441200" y="0"/>
            <a:ext cx="6261600" cy="460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0"/>
          <p:cNvSpPr/>
          <p:nvPr/>
        </p:nvSpPr>
        <p:spPr>
          <a:xfrm>
            <a:off x="1782000" y="-2"/>
            <a:ext cx="5580000" cy="427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0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06" name="Google Shape;606;p50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607" name="Google Shape;607;p50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" name="Google Shape;608;p50"/>
          <p:cNvCxnSpPr/>
          <p:nvPr/>
        </p:nvCxnSpPr>
        <p:spPr>
          <a:xfrm flipH="1" rot="10800000">
            <a:off x="2195400" y="3776859"/>
            <a:ext cx="5448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50"/>
          <p:cNvSpPr/>
          <p:nvPr/>
        </p:nvSpPr>
        <p:spPr>
          <a:xfrm>
            <a:off x="5674116" y="350775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p50"/>
          <p:cNvGrpSpPr/>
          <p:nvPr/>
        </p:nvGrpSpPr>
        <p:grpSpPr>
          <a:xfrm rot="-5400000">
            <a:off x="5093559" y="-281718"/>
            <a:ext cx="2159530" cy="548628"/>
            <a:chOff x="2641350" y="846250"/>
            <a:chExt cx="413600" cy="105075"/>
          </a:xfrm>
        </p:grpSpPr>
        <p:sp>
          <p:nvSpPr>
            <p:cNvPr id="611" name="Google Shape;611;p5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Object detection is a computer vision task that involves identifying and localizing multiple objects within an image or video. It is a crucial component of many applications, including autonomous vehicles, surveillance systems, and augmented reality.</a:t>
            </a:r>
            <a:endParaRPr sz="2400"/>
          </a:p>
        </p:txBody>
      </p:sp>
      <p:sp>
        <p:nvSpPr>
          <p:cNvPr id="620" name="Google Shape;62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5000"/>
              <a:t>summary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</a:t>
            </a:r>
            <a:r>
              <a:rPr lang="en"/>
              <a:t>Claude Shannon</a:t>
            </a:r>
            <a:endParaRPr/>
          </a:p>
        </p:txBody>
      </p:sp>
      <p:sp>
        <p:nvSpPr>
          <p:cNvPr id="626" name="Google Shape;626;p52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I visualize a time when we will be to robots what dogs are to humans, and I’m rooting for the machines.</a:t>
            </a:r>
            <a:r>
              <a:rPr lang="en"/>
              <a:t>”</a:t>
            </a:r>
            <a:endParaRPr/>
          </a:p>
        </p:txBody>
      </p:sp>
      <p:grpSp>
        <p:nvGrpSpPr>
          <p:cNvPr id="627" name="Google Shape;627;p52"/>
          <p:cNvGrpSpPr/>
          <p:nvPr/>
        </p:nvGrpSpPr>
        <p:grpSpPr>
          <a:xfrm rot="-5400000">
            <a:off x="6840193" y="448790"/>
            <a:ext cx="2159530" cy="548628"/>
            <a:chOff x="2641350" y="846250"/>
            <a:chExt cx="413600" cy="105075"/>
          </a:xfrm>
        </p:grpSpPr>
        <p:sp>
          <p:nvSpPr>
            <p:cNvPr id="628" name="Google Shape;628;p5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52"/>
          <p:cNvGrpSpPr/>
          <p:nvPr/>
        </p:nvGrpSpPr>
        <p:grpSpPr>
          <a:xfrm rot="5400000">
            <a:off x="93584" y="4162506"/>
            <a:ext cx="2159530" cy="548628"/>
            <a:chOff x="2641350" y="846250"/>
            <a:chExt cx="413600" cy="105075"/>
          </a:xfrm>
        </p:grpSpPr>
        <p:sp>
          <p:nvSpPr>
            <p:cNvPr id="633" name="Google Shape;633;p5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3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642" name="Google Shape;642;p53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643" name="Google Shape;643;p5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53"/>
          <p:cNvGrpSpPr/>
          <p:nvPr/>
        </p:nvGrpSpPr>
        <p:grpSpPr>
          <a:xfrm>
            <a:off x="241063" y="3577054"/>
            <a:ext cx="3397850" cy="187275"/>
            <a:chOff x="-3237675" y="-1132050"/>
            <a:chExt cx="3397850" cy="187275"/>
          </a:xfrm>
        </p:grpSpPr>
        <p:sp>
          <p:nvSpPr>
            <p:cNvPr id="648" name="Google Shape;648;p5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6037030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6037192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/>
          <p:nvPr/>
        </p:nvSpPr>
        <p:spPr>
          <a:xfrm>
            <a:off x="3336004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3336167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/>
          <p:nvPr/>
        </p:nvSpPr>
        <p:spPr>
          <a:xfrm>
            <a:off x="623637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/>
          <p:nvPr/>
        </p:nvSpPr>
        <p:spPr>
          <a:xfrm>
            <a:off x="623800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recognition overview</a:t>
            </a:r>
            <a:endParaRPr/>
          </a:p>
        </p:txBody>
      </p:sp>
      <p:sp>
        <p:nvSpPr>
          <p:cNvPr id="399" name="Google Shape;399;p36"/>
          <p:cNvSpPr txBox="1"/>
          <p:nvPr>
            <p:ph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00" name="Google Shape;400;p36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“yolo”?</a:t>
            </a:r>
            <a:endParaRPr/>
          </a:p>
        </p:txBody>
      </p:sp>
      <p:sp>
        <p:nvSpPr>
          <p:cNvPr id="401" name="Google Shape;401;p36"/>
          <p:cNvSpPr txBox="1"/>
          <p:nvPr>
            <p:ph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02" name="Google Shape;402;p36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samaratin</a:t>
            </a:r>
            <a:endParaRPr/>
          </a:p>
        </p:txBody>
      </p:sp>
      <p:sp>
        <p:nvSpPr>
          <p:cNvPr id="404" name="Google Shape;404;p36"/>
          <p:cNvSpPr txBox="1"/>
          <p:nvPr>
            <p:ph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05" name="Google Shape;405;p36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Design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7" name="Google Shape;407;p36"/>
          <p:cNvSpPr txBox="1"/>
          <p:nvPr>
            <p:ph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08" name="Google Shape;408;p36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6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demo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0" name="Google Shape;410;p36"/>
          <p:cNvSpPr txBox="1"/>
          <p:nvPr>
            <p:ph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11" name="Google Shape;411;p36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Summary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3" name="Google Shape;413;p36"/>
          <p:cNvSpPr txBox="1"/>
          <p:nvPr>
            <p:ph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14" name="Google Shape;414;p36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8262473" y="1570679"/>
            <a:ext cx="549900" cy="5499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402060" y="500977"/>
            <a:ext cx="796500" cy="7965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 rot="10800000">
            <a:off x="1186863" y="823412"/>
            <a:ext cx="537556" cy="136576"/>
            <a:chOff x="2641350" y="846250"/>
            <a:chExt cx="413600" cy="105075"/>
          </a:xfrm>
        </p:grpSpPr>
        <p:sp>
          <p:nvSpPr>
            <p:cNvPr id="419" name="Google Shape;419;p3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recognition</a:t>
            </a:r>
            <a:endParaRPr/>
          </a:p>
        </p:txBody>
      </p:sp>
      <p:sp>
        <p:nvSpPr>
          <p:cNvPr id="430" name="Google Shape;430;p37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31" name="Google Shape;431;p37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7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434" name="Google Shape;434;p3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7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439" name="Google Shape;439;p37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8" name="Google Shape;448;p37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00" y="1120500"/>
            <a:ext cx="5217624" cy="23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424" y="1170125"/>
            <a:ext cx="3314177" cy="2979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9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“yolo”?</a:t>
            </a:r>
            <a:endParaRPr/>
          </a:p>
        </p:txBody>
      </p:sp>
      <p:sp>
        <p:nvSpPr>
          <p:cNvPr id="464" name="Google Shape;464;p39"/>
          <p:cNvSpPr txBox="1"/>
          <p:nvPr>
            <p:ph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65" name="Google Shape;465;p39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39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467" name="Google Shape;467;p3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1" name="Google Shape;471;p39"/>
          <p:cNvCxnSpPr/>
          <p:nvPr/>
        </p:nvCxnSpPr>
        <p:spPr>
          <a:xfrm>
            <a:off x="453675" y="44119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YOLO: YOu only look once</a:t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1958925" y="1168200"/>
            <a:ext cx="52398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0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is an abbreviation for the term 'You Only Look Once'. This is an algorithm that detects and recognizes various objects in a picture (in real-time). Object detection in YOLO is done as a regression problem and provides the class probabilities of the detected images.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479" name="Google Shape;479;p40"/>
          <p:cNvCxnSpPr/>
          <p:nvPr/>
        </p:nvCxnSpPr>
        <p:spPr>
          <a:xfrm flipH="1" rot="10800000">
            <a:off x="3459250" y="3912850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0" name="Google Shape;480;p40"/>
          <p:cNvGrpSpPr/>
          <p:nvPr/>
        </p:nvGrpSpPr>
        <p:grpSpPr>
          <a:xfrm>
            <a:off x="2284813" y="3850262"/>
            <a:ext cx="537556" cy="136576"/>
            <a:chOff x="2641350" y="846250"/>
            <a:chExt cx="413600" cy="105075"/>
          </a:xfrm>
        </p:grpSpPr>
        <p:sp>
          <p:nvSpPr>
            <p:cNvPr id="481" name="Google Shape;481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13" y="1088625"/>
            <a:ext cx="46005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Yolo’s Architecture</a:t>
            </a:r>
            <a:endParaRPr/>
          </a:p>
        </p:txBody>
      </p:sp>
      <p:pic>
        <p:nvPicPr>
          <p:cNvPr id="495" name="Google Shape;4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452800"/>
            <a:ext cx="7704002" cy="3259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98" y="1334450"/>
            <a:ext cx="3126838" cy="247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286" y="1337250"/>
            <a:ext cx="4940540" cy="238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